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6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9" d="100"/>
          <a:sy n="89" d="100"/>
        </p:scale>
        <p:origin x="-146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DB32461A-250E-4A29-9E9B-599CA3838FA1}" type="datetime1">
              <a:rPr lang="en-US" smtClean="0"/>
              <a:pPr/>
              <a:t>18/7/18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81099-48EC-46A3-9530-F58EB96AF77C}" type="datetime1">
              <a:rPr lang="en-US" smtClean="0"/>
              <a:pPr/>
              <a:t>18/7/18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97E24-FFB9-4C73-8C6D-E02A7AD33DB8}" type="datetime1">
              <a:rPr lang="en-US" smtClean="0"/>
              <a:pPr/>
              <a:t>18/7/18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AD66C-382E-48AD-8F4C-E87C4D4A8B28}" type="datetime1">
              <a:rPr lang="en-US" smtClean="0"/>
              <a:pPr/>
              <a:t>18/7/18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ADA4-35DF-4BD1-8C53-4246F035229A}" type="datetime1">
              <a:rPr lang="en-US" smtClean="0"/>
              <a:pPr/>
              <a:t>18/7/18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F63ED-02B1-490A-8EAD-E0CB136D5388}" type="datetime1">
              <a:rPr lang="en-US" smtClean="0"/>
              <a:pPr/>
              <a:t>18/7/18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71BB6-685D-4518-8FAD-1882B9671546}" type="datetime1">
              <a:rPr lang="en-US" smtClean="0"/>
              <a:pPr/>
              <a:t>18/7/18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FFBFE-5C08-4E0E-AF38-FB925F0B4D71}" type="datetime1">
              <a:rPr lang="en-US" smtClean="0"/>
              <a:pPr/>
              <a:t>18/7/18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3242C-D747-4ADD-80D8-99421268E3A8}" type="datetime1">
              <a:rPr lang="en-US" smtClean="0"/>
              <a:pPr/>
              <a:t>18/7/18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82007-CDD1-4BCF-B9F4-9D458EFEEFE1}" type="datetime1">
              <a:rPr lang="en-US" smtClean="0"/>
              <a:pPr/>
              <a:t>18/7/18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F265-CA88-4C30-A9AD-02E6A5184734}" type="datetime1">
              <a:rPr lang="en-US" smtClean="0"/>
              <a:pPr/>
              <a:t>18/7/18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3823242C-D747-4ADD-80D8-99421268E3A8}" type="datetime1">
              <a:rPr lang="en-US" smtClean="0"/>
              <a:pPr/>
              <a:t>18/7/18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CF40B41D-FD10-4A38-B39B-626510BD49B7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Romanticismo 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 smtClean="0"/>
              <a:t>HISTORIA  4º ESO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628403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44450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pintura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371600" y="2044700"/>
            <a:ext cx="6400800" cy="3441701"/>
          </a:xfrm>
        </p:spPr>
        <p:txBody>
          <a:bodyPr/>
          <a:lstStyle/>
          <a:p>
            <a:pPr indent="0" algn="ctr">
              <a:buNone/>
            </a:pPr>
            <a:r>
              <a:rPr lang="es-ES" dirty="0" smtClean="0"/>
              <a:t>DELACROIX, La Libertad guiando al pueblo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1" y="2617018"/>
            <a:ext cx="3701077" cy="297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3125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AUTORES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>
              <a:buNone/>
            </a:pPr>
            <a:r>
              <a:rPr lang="es-ES" dirty="0" smtClean="0"/>
              <a:t>ARQUITECTURA: Neog</a:t>
            </a:r>
            <a:r>
              <a:rPr lang="es-ES" dirty="0" smtClean="0"/>
              <a:t>ótico y </a:t>
            </a:r>
            <a:r>
              <a:rPr lang="es-ES" dirty="0" err="1" smtClean="0"/>
              <a:t>Neomudéjar</a:t>
            </a:r>
            <a:endParaRPr lang="es-ES" dirty="0" smtClean="0"/>
          </a:p>
          <a:p>
            <a:pPr indent="0">
              <a:buNone/>
            </a:pPr>
            <a:r>
              <a:rPr lang="es-ES" dirty="0" smtClean="0"/>
              <a:t>ESCULTURA: François RUDE</a:t>
            </a:r>
          </a:p>
          <a:p>
            <a:pPr indent="0">
              <a:buNone/>
            </a:pPr>
            <a:r>
              <a:rPr lang="es-ES" dirty="0" smtClean="0"/>
              <a:t>PINTURA: </a:t>
            </a:r>
            <a:r>
              <a:rPr lang="es-ES" dirty="0" err="1" smtClean="0"/>
              <a:t>Eugène</a:t>
            </a:r>
            <a:r>
              <a:rPr lang="es-ES" dirty="0" smtClean="0"/>
              <a:t> DELACROIX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50344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71600" y="1422400"/>
            <a:ext cx="6400800" cy="55880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ARQUITECTURA</a:t>
            </a:r>
            <a:br>
              <a:rPr lang="es-ES" dirty="0" smtClean="0"/>
            </a:br>
            <a:r>
              <a:rPr lang="es-ES" dirty="0" smtClean="0"/>
              <a:t>El Neogótico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371600" y="2171700"/>
            <a:ext cx="6400800" cy="2920999"/>
          </a:xfrm>
        </p:spPr>
        <p:txBody>
          <a:bodyPr>
            <a:normAutofit/>
          </a:bodyPr>
          <a:lstStyle/>
          <a:p>
            <a:pPr indent="0" algn="ctr">
              <a:buNone/>
            </a:pPr>
            <a:r>
              <a:rPr lang="es-ES" dirty="0" smtClean="0"/>
              <a:t>PALACIO DE WESTMINSTER O PARLAMENTO</a:t>
            </a:r>
          </a:p>
          <a:p>
            <a:pPr indent="0" algn="ctr">
              <a:buNone/>
            </a:pPr>
            <a:r>
              <a:rPr lang="es-ES" dirty="0" smtClean="0"/>
              <a:t>Fue </a:t>
            </a:r>
            <a:r>
              <a:rPr lang="es-ES" dirty="0"/>
              <a:t>r</a:t>
            </a:r>
            <a:r>
              <a:rPr lang="es-ES" dirty="0" smtClean="0"/>
              <a:t>econstruido en 1834 tras un incendio. Se eligió este estilo para diferenciarlo del Neoclásico francés, y por considerarlo típicamente inglés. Conserva las características del Gótico original: piedra labrada, torres elevadas, la más conocida la del Reloj o Big Ben.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92613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ARQUITECTURA </a:t>
            </a:r>
            <a:br>
              <a:rPr lang="es-ES" dirty="0" smtClean="0"/>
            </a:br>
            <a:r>
              <a:rPr lang="es-ES" dirty="0" smtClean="0"/>
              <a:t>NEOGÓTICO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 algn="ctr">
              <a:buNone/>
            </a:pPr>
            <a:r>
              <a:rPr lang="es-ES" dirty="0" smtClean="0"/>
              <a:t>PALACIO WESTMINSTER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800" y="2349500"/>
            <a:ext cx="4851400" cy="324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5352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ARQUITECTURA</a:t>
            </a:r>
            <a:br>
              <a:rPr lang="es-ES" dirty="0" smtClean="0"/>
            </a:br>
            <a:r>
              <a:rPr lang="es-ES" dirty="0" smtClean="0"/>
              <a:t>NEOMUDÉJAR ESPAÑOL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371600" y="2438400"/>
            <a:ext cx="2247900" cy="3048001"/>
          </a:xfrm>
        </p:spPr>
        <p:txBody>
          <a:bodyPr>
            <a:normAutofit fontScale="85000" lnSpcReduction="10000"/>
          </a:bodyPr>
          <a:lstStyle/>
          <a:p>
            <a:pPr indent="0" algn="ctr">
              <a:buNone/>
            </a:pPr>
            <a:r>
              <a:rPr lang="es-ES" dirty="0" smtClean="0"/>
              <a:t>Es una copia del mudéjar medieval, con elementos típicos del Arte Musulmán como el ladrillo visto, el arco de herradura o la cerámica. </a:t>
            </a:r>
          </a:p>
          <a:p>
            <a:pPr indent="0" algn="ctr">
              <a:buNone/>
            </a:pPr>
            <a:r>
              <a:rPr lang="es-ES" dirty="0" smtClean="0"/>
              <a:t>ESCUELAS AGUIRRE, hoy CASA ÁRABE</a:t>
            </a:r>
          </a:p>
          <a:p>
            <a:pPr indent="0" algn="ctr">
              <a:buNone/>
            </a:pP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1" y="2487834"/>
            <a:ext cx="2184400" cy="291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4148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err="1" smtClean="0"/>
              <a:t>ArQuitectura</a:t>
            </a:r>
            <a:r>
              <a:rPr lang="es-ES" dirty="0" smtClean="0"/>
              <a:t> </a:t>
            </a:r>
            <a:r>
              <a:rPr lang="es-ES" dirty="0" err="1" smtClean="0"/>
              <a:t>neomudéjar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 algn="ctr">
              <a:buNone/>
            </a:pPr>
            <a:r>
              <a:rPr lang="es-ES" dirty="0" smtClean="0"/>
              <a:t>LAS VENTAS Y LA ESTACIÓN DE TOLEDO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3111500"/>
            <a:ext cx="3327735" cy="215344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300" y="3111500"/>
            <a:ext cx="3162300" cy="237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5744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ESCULTURA 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 algn="ctr">
              <a:buNone/>
            </a:pPr>
            <a:r>
              <a:rPr lang="es-ES" dirty="0" smtClean="0"/>
              <a:t>LA MARSELLESA, ARCO DEL TRIUNFO, de François RUDE</a:t>
            </a:r>
          </a:p>
          <a:p>
            <a:pPr indent="0" algn="ctr">
              <a:buNone/>
            </a:pPr>
            <a:r>
              <a:rPr lang="es-ES" dirty="0" smtClean="0"/>
              <a:t>Conjunto escultórico que representa la Revolución en forma de mujer con traje militar, que dirige al grupo de hombres a la victoria. A pesar de la inspiración clásica, se considera romántica por la exageración del gesto de los personajes.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050765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Escultura</a:t>
            </a:r>
            <a:br>
              <a:rPr lang="es-ES" dirty="0" smtClean="0"/>
            </a:br>
            <a:r>
              <a:rPr lang="es-ES" dirty="0" smtClean="0"/>
              <a:t>la marsellesa 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 algn="ctr">
              <a:buNone/>
            </a:pPr>
            <a:r>
              <a:rPr lang="es-ES" dirty="0" smtClean="0"/>
              <a:t>la</a:t>
            </a:r>
            <a:endParaRPr lang="es-ES" dirty="0"/>
          </a:p>
        </p:txBody>
      </p:sp>
      <p:pic>
        <p:nvPicPr>
          <p:cNvPr id="7" name="Imagen 6" descr="Arco_del_triunf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438400"/>
            <a:ext cx="3721100" cy="2971800"/>
          </a:xfrm>
          <a:prstGeom prst="rect">
            <a:avLst/>
          </a:prstGeom>
        </p:spPr>
      </p:pic>
      <p:pic>
        <p:nvPicPr>
          <p:cNvPr id="8" name="Imagen 7" descr="2006-arco-del-triunfo-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800" y="2298700"/>
            <a:ext cx="2504703" cy="333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229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Pintura 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indent="0" algn="ctr">
              <a:buNone/>
            </a:pPr>
            <a:r>
              <a:rPr lang="es-ES" dirty="0" smtClean="0"/>
              <a:t>DELACROIX, La libertad guiando al pueblo </a:t>
            </a:r>
          </a:p>
          <a:p>
            <a:pPr indent="0" algn="ctr">
              <a:buNone/>
            </a:pPr>
            <a:r>
              <a:rPr lang="es-ES" dirty="0" smtClean="0"/>
              <a:t>Representa la Revolución de 1830. </a:t>
            </a:r>
          </a:p>
          <a:p>
            <a:pPr indent="0" algn="ctr">
              <a:buNone/>
            </a:pPr>
            <a:r>
              <a:rPr lang="es-ES" dirty="0" smtClean="0"/>
              <a:t>La Libertad, centrando el cuadro, se representa en forma de mujer semidesnuda, con la bandera tricolor y el gorro frigio, acompañada por el burgués y por el obrero, entonces clases unidas contra la Nobleza. </a:t>
            </a:r>
          </a:p>
          <a:p>
            <a:pPr indent="0" algn="ctr">
              <a:buNone/>
            </a:pPr>
            <a:r>
              <a:rPr lang="es-ES" dirty="0" smtClean="0"/>
              <a:t>Bajo sus pies, los muertos por la Revolución.</a:t>
            </a:r>
          </a:p>
          <a:p>
            <a:pPr indent="0" algn="ctr">
              <a:buNone/>
            </a:pPr>
            <a:r>
              <a:rPr lang="es-ES" dirty="0" smtClean="0"/>
              <a:t>La libertad, con gesto serio, se convierte en objeto de adoración para el pueblo. </a:t>
            </a:r>
          </a:p>
          <a:p>
            <a:pPr indent="0" algn="ctr">
              <a:buNone/>
            </a:pPr>
            <a:r>
              <a:rPr lang="es-ES" dirty="0" smtClean="0"/>
              <a:t>Porta un arma, que representa su llegada violenta, revolucionaria </a:t>
            </a:r>
          </a:p>
          <a:p>
            <a:pPr indent="0" algn="ctr">
              <a:buNone/>
            </a:pPr>
            <a:endParaRPr lang="es-ES" dirty="0" smtClean="0"/>
          </a:p>
          <a:p>
            <a:pPr indent="0" algn="ctr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9482005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stura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Black 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Costura.thmx</Template>
  <TotalTime>39</TotalTime>
  <Words>272</Words>
  <Application>Microsoft Macintosh PowerPoint</Application>
  <PresentationFormat>Presentación en pantalla (4:3)</PresentationFormat>
  <Paragraphs>30</Paragraphs>
  <Slides>10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1" baseType="lpstr">
      <vt:lpstr>Costura</vt:lpstr>
      <vt:lpstr>Romanticismo </vt:lpstr>
      <vt:lpstr>AUTORES</vt:lpstr>
      <vt:lpstr>ARQUITECTURA El Neogótico</vt:lpstr>
      <vt:lpstr>ARQUITECTURA  NEOGÓTICO</vt:lpstr>
      <vt:lpstr>ARQUITECTURA NEOMUDÉJAR ESPAÑOL</vt:lpstr>
      <vt:lpstr>ArQuitectura neomudéjar</vt:lpstr>
      <vt:lpstr>ESCULTURA </vt:lpstr>
      <vt:lpstr>Escultura la marsellesa </vt:lpstr>
      <vt:lpstr>Pintura </vt:lpstr>
      <vt:lpstr>pintura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Romanticismo </dc:title>
  <dc:creator>Julia Nieto</dc:creator>
  <cp:lastModifiedBy>Julia Nieto</cp:lastModifiedBy>
  <cp:revision>5</cp:revision>
  <dcterms:created xsi:type="dcterms:W3CDTF">2018-07-17T09:39:15Z</dcterms:created>
  <dcterms:modified xsi:type="dcterms:W3CDTF">2018-07-18T10:03:47Z</dcterms:modified>
</cp:coreProperties>
</file>