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0" r:id="rId8"/>
    <p:sldId id="262" r:id="rId9"/>
    <p:sldId id="266" r:id="rId10"/>
    <p:sldId id="264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American Typewriter"/>
                <a:cs typeface="American Typewriter"/>
              </a:rPr>
              <a:t>II REPÚBLICA </a:t>
            </a:r>
            <a:br>
              <a:rPr lang="es-ES" dirty="0" smtClean="0">
                <a:latin typeface="American Typewriter"/>
                <a:cs typeface="American Typewriter"/>
              </a:rPr>
            </a:br>
            <a:r>
              <a:rPr lang="es-ES" dirty="0" smtClean="0">
                <a:latin typeface="American Typewriter"/>
                <a:cs typeface="American Typewriter"/>
              </a:rPr>
              <a:t>Y </a:t>
            </a:r>
            <a:br>
              <a:rPr lang="es-ES" dirty="0" smtClean="0">
                <a:latin typeface="American Typewriter"/>
                <a:cs typeface="American Typewriter"/>
              </a:rPr>
            </a:br>
            <a:r>
              <a:rPr lang="es-ES" dirty="0" smtClean="0">
                <a:latin typeface="American Typewriter"/>
                <a:cs typeface="American Typewriter"/>
              </a:rPr>
              <a:t>GUERRA CIVIL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Historia 4º ESO</a:t>
            </a:r>
            <a:endParaRPr lang="es-ES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81257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merican Typewriter"/>
                <a:cs typeface="American Typewriter"/>
              </a:rPr>
              <a:t>La GUERRA CIVIL 1936-1939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09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EL ASEDIO Y LIBERACIÓN DEL ALCÁZAR DE TOLEDO 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SEPTIEMBRE 1936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alcazartoledo-explosion-min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1163"/>
            <a:ext cx="2572872" cy="1523140"/>
          </a:xfrm>
          <a:prstGeom prst="rect">
            <a:avLst/>
          </a:prstGeom>
        </p:spPr>
      </p:pic>
      <p:pic>
        <p:nvPicPr>
          <p:cNvPr id="5" name="Imagen 4" descr="3538925807_d12d3cffe9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18" y="2701163"/>
            <a:ext cx="3845399" cy="2842741"/>
          </a:xfrm>
          <a:prstGeom prst="rect">
            <a:avLst/>
          </a:prstGeom>
        </p:spPr>
      </p:pic>
      <p:pic>
        <p:nvPicPr>
          <p:cNvPr id="6" name="Imagen 5" descr="5abe4cba6eb84616ffe699e3e037e7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72" y="4490206"/>
            <a:ext cx="3313768" cy="21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merican Typewriter"/>
                <a:cs typeface="American Typewriter"/>
              </a:rPr>
              <a:t>La GUERRA CIVIL 1936-1939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2195"/>
            <a:ext cx="8229600" cy="150263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PARACUELLOS 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NOVIEMBRE-DICIEMBRE DE 1936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LAS TROPAS REPUBLICANAS Y LAS MILICIAS EJECUTARON A UNOS DOS MIL PRISIONEROS NACIONALES 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144568706179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1" y="2851546"/>
            <a:ext cx="5228165" cy="1885564"/>
          </a:xfrm>
          <a:prstGeom prst="rect">
            <a:avLst/>
          </a:prstGeom>
        </p:spPr>
      </p:pic>
      <p:pic>
        <p:nvPicPr>
          <p:cNvPr id="5" name="Imagen 4" descr="paracuell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72" y="4593166"/>
            <a:ext cx="3202928" cy="201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La GUERRA CIVIL 1936-1939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13229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BOMBARDEO DE GUERNICA POR LA LUFTWAFFE NAZI (LEGIÓN CÓNDOR)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26 DE ABRIL DE 1937 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guernica_Cond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" y="3431116"/>
            <a:ext cx="3810000" cy="2755900"/>
          </a:xfrm>
          <a:prstGeom prst="rect">
            <a:avLst/>
          </a:prstGeom>
        </p:spPr>
      </p:pic>
      <p:pic>
        <p:nvPicPr>
          <p:cNvPr id="5" name="Imagen 4" descr="bombardeo-de-guern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0" y="3062817"/>
            <a:ext cx="47625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FIN DE LA GUERRA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3500"/>
            <a:ext cx="8229600" cy="1236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1 DE ABRIL DE 1939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ÚLTIMO PARTE DEL GENERAL FRANCO DANDO POR TERMINADA LA GUERRA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5" name="Imagen 4" descr="Spain_final-guerra-ci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4" y="2697928"/>
            <a:ext cx="3035202" cy="3926110"/>
          </a:xfrm>
          <a:prstGeom prst="rect">
            <a:avLst/>
          </a:prstGeom>
        </p:spPr>
      </p:pic>
      <p:pic>
        <p:nvPicPr>
          <p:cNvPr id="6" name="Imagen 5" descr="1ABR1939-parte-final-guerra-Franco-350x2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54" y="3040077"/>
            <a:ext cx="4015029" cy="3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II REPÚBLICA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064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1800" dirty="0" smtClean="0">
                <a:latin typeface="American Typewriter"/>
                <a:cs typeface="American Typewriter"/>
              </a:rPr>
              <a:t>GALERÍA DE PERSONAJES (de derecha a izquierda)</a:t>
            </a:r>
          </a:p>
          <a:p>
            <a:pPr marL="0" indent="0" algn="ctr">
              <a:buNone/>
            </a:pPr>
            <a:r>
              <a:rPr lang="es-ES" sz="1800" dirty="0" smtClean="0">
                <a:latin typeface="American Typewriter"/>
                <a:cs typeface="American Typewriter"/>
              </a:rPr>
              <a:t>Manuel Azaña, Niceto Alcalá Zamora, Francisco Largo Caballero, Gil Robles, Calvo Sotelo, </a:t>
            </a:r>
            <a:r>
              <a:rPr lang="es-ES" sz="1800" dirty="0" err="1" smtClean="0">
                <a:latin typeface="American Typewriter"/>
                <a:cs typeface="American Typewriter"/>
              </a:rPr>
              <a:t>Lluis</a:t>
            </a:r>
            <a:r>
              <a:rPr lang="es-ES" sz="1800" dirty="0" smtClean="0">
                <a:latin typeface="American Typewriter"/>
                <a:cs typeface="American Typewriter"/>
              </a:rPr>
              <a:t> </a:t>
            </a:r>
            <a:r>
              <a:rPr lang="es-ES" sz="1800" dirty="0" err="1" smtClean="0">
                <a:latin typeface="American Typewriter"/>
                <a:cs typeface="American Typewriter"/>
              </a:rPr>
              <a:t>Companys</a:t>
            </a:r>
            <a:r>
              <a:rPr lang="es-ES" sz="1800" dirty="0" smtClean="0">
                <a:latin typeface="American Typewriter"/>
                <a:cs typeface="American Typewriter"/>
              </a:rPr>
              <a:t>, </a:t>
            </a:r>
            <a:r>
              <a:rPr lang="es-ES" sz="1800" dirty="0" err="1" smtClean="0">
                <a:latin typeface="American Typewriter"/>
                <a:cs typeface="American Typewriter"/>
              </a:rPr>
              <a:t>Jose</a:t>
            </a:r>
            <a:r>
              <a:rPr lang="es-ES" sz="1800" dirty="0" smtClean="0">
                <a:latin typeface="American Typewriter"/>
                <a:cs typeface="American Typewriter"/>
              </a:rPr>
              <a:t> Antonio Primo de Rivera, José </a:t>
            </a:r>
            <a:r>
              <a:rPr lang="es-ES" sz="1800" dirty="0" err="1" smtClean="0">
                <a:latin typeface="American Typewriter"/>
                <a:cs typeface="American Typewriter"/>
              </a:rPr>
              <a:t>Sanjurjo</a:t>
            </a:r>
            <a:r>
              <a:rPr lang="es-ES" sz="1800" dirty="0" smtClean="0">
                <a:latin typeface="American Typewriter"/>
                <a:cs typeface="American Typewriter"/>
              </a:rPr>
              <a:t> y Francisco Franco</a:t>
            </a:r>
            <a:endParaRPr lang="es-ES" sz="1800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Manuel_Az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105150"/>
            <a:ext cx="1143000" cy="1657350"/>
          </a:xfrm>
          <a:prstGeom prst="rect">
            <a:avLst/>
          </a:prstGeom>
        </p:spPr>
      </p:pic>
      <p:pic>
        <p:nvPicPr>
          <p:cNvPr id="5" name="Imagen 4" descr="Niceto_Alcalá_Zamora,_presidente_de_la_II_República_Españo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3105151"/>
            <a:ext cx="1282699" cy="1737010"/>
          </a:xfrm>
          <a:prstGeom prst="rect">
            <a:avLst/>
          </a:prstGeom>
        </p:spPr>
      </p:pic>
      <p:pic>
        <p:nvPicPr>
          <p:cNvPr id="6" name="Imagen 5" descr="Francisco_Largo_Caballero_1927_(cropped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105151"/>
            <a:ext cx="1333500" cy="1739612"/>
          </a:xfrm>
          <a:prstGeom prst="rect">
            <a:avLst/>
          </a:prstGeom>
        </p:spPr>
      </p:pic>
      <p:pic>
        <p:nvPicPr>
          <p:cNvPr id="7" name="Imagen 6" descr="gil_rob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105150"/>
            <a:ext cx="1676400" cy="1737011"/>
          </a:xfrm>
          <a:prstGeom prst="rect">
            <a:avLst/>
          </a:prstGeom>
        </p:spPr>
      </p:pic>
      <p:pic>
        <p:nvPicPr>
          <p:cNvPr id="8" name="Imagen 7" descr="calvo_sotelo_jos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958" y="3105151"/>
            <a:ext cx="1733842" cy="1657349"/>
          </a:xfrm>
          <a:prstGeom prst="rect">
            <a:avLst/>
          </a:prstGeom>
        </p:spPr>
      </p:pic>
      <p:pic>
        <p:nvPicPr>
          <p:cNvPr id="9" name="Imagen 8" descr="c72ee-joseantoniop-r-dand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02" y="5044553"/>
            <a:ext cx="1259514" cy="1516751"/>
          </a:xfrm>
          <a:prstGeom prst="rect">
            <a:avLst/>
          </a:prstGeom>
        </p:spPr>
      </p:pic>
      <p:pic>
        <p:nvPicPr>
          <p:cNvPr id="10" name="Imagen 9" descr="sanjurj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45" y="5111100"/>
            <a:ext cx="1446438" cy="1450204"/>
          </a:xfrm>
          <a:prstGeom prst="rect">
            <a:avLst/>
          </a:prstGeom>
        </p:spPr>
      </p:pic>
      <p:pic>
        <p:nvPicPr>
          <p:cNvPr id="12" name="Imagen 11" descr="ffranco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06" y="5044553"/>
            <a:ext cx="1146227" cy="1576629"/>
          </a:xfrm>
          <a:prstGeom prst="rect">
            <a:avLst/>
          </a:prstGeom>
        </p:spPr>
      </p:pic>
      <p:pic>
        <p:nvPicPr>
          <p:cNvPr id="14" name="Imagen 13" descr="190px-Luis_Companys,_gobernador_civil_de_Barcelona,_en_Mundo_Gráfico_1931-04-2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5044554"/>
            <a:ext cx="1156298" cy="1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6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Banderas de España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798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Bandera Republicana (1931-1939)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Bandera del bando nacional (1939-1981)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banderas-aguila-republ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55" y="3495675"/>
            <a:ext cx="5234885" cy="29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Quema de conventos 1931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323748"/>
            <a:ext cx="2225636" cy="5402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600" dirty="0" smtClean="0">
                <a:latin typeface="American Typewriter"/>
                <a:cs typeface="American Typewriter"/>
              </a:rPr>
              <a:t>Del 10 al 13 de Mayo fueron profanados e incendiados cien conventos y se perdieron obras de gran importancia artística. </a:t>
            </a:r>
          </a:p>
          <a:p>
            <a:pPr marL="0" indent="0" algn="ctr">
              <a:buNone/>
            </a:pPr>
            <a:r>
              <a:rPr lang="es-ES" sz="1600" dirty="0" smtClean="0">
                <a:latin typeface="American Typewriter"/>
                <a:cs typeface="American Typewriter"/>
              </a:rPr>
              <a:t>A este hecho se le conoce como violencia anticlerical y se mantuvo durante la Guerra Civil</a:t>
            </a:r>
            <a:endParaRPr lang="es-ES" sz="1600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iglesia-gran-vc3a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72" y="1600200"/>
            <a:ext cx="2567140" cy="2435068"/>
          </a:xfrm>
          <a:prstGeom prst="rect">
            <a:avLst/>
          </a:prstGeom>
        </p:spPr>
      </p:pic>
      <p:pic>
        <p:nvPicPr>
          <p:cNvPr id="5" name="Imagen 4" descr="galsuerte5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31" y="4135955"/>
            <a:ext cx="3244369" cy="24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2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CASAS VIEJAS 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59526"/>
            <a:ext cx="8229600" cy="1001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10-12 DE ENERO DE 1933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sucesos-de-casas-viejas-590x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15" y="2456532"/>
            <a:ext cx="4385668" cy="2475301"/>
          </a:xfrm>
          <a:prstGeom prst="rect">
            <a:avLst/>
          </a:prstGeom>
        </p:spPr>
      </p:pic>
      <p:pic>
        <p:nvPicPr>
          <p:cNvPr id="5" name="Imagen 4" descr="529273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514607"/>
            <a:ext cx="3894667" cy="28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5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merican Typewriter"/>
                <a:cs typeface="American Typewriter"/>
              </a:rPr>
              <a:t>VOTO FEMENINO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49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19 DE NOVIEMBRE DE 1933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LAS MUJERES VOTAN POR PRIMERA VEZ EN ESPAÑA</a:t>
            </a:r>
          </a:p>
        </p:txBody>
      </p:sp>
      <p:pic>
        <p:nvPicPr>
          <p:cNvPr id="4" name="Imagen 3" descr="voto-femenino--644x3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8" y="3770968"/>
            <a:ext cx="3969336" cy="2231211"/>
          </a:xfrm>
          <a:prstGeom prst="rect">
            <a:avLst/>
          </a:prstGeom>
        </p:spPr>
      </p:pic>
      <p:pic>
        <p:nvPicPr>
          <p:cNvPr id="5" name="Imagen 4" descr="mujere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0" y="3770968"/>
            <a:ext cx="3964210" cy="2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merican Typewriter"/>
                <a:cs typeface="American Typewriter"/>
              </a:rPr>
              <a:t>Revolución de Asturias</a:t>
            </a:r>
            <a:endParaRPr lang="es-ES" sz="4000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23748"/>
            <a:ext cx="8229600" cy="7155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OCTUBRE DE 1934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revolucion-octubre-34-prisioner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5039"/>
            <a:ext cx="3809628" cy="2857221"/>
          </a:xfrm>
          <a:prstGeom prst="rect">
            <a:avLst/>
          </a:prstGeom>
        </p:spPr>
      </p:pic>
      <p:pic>
        <p:nvPicPr>
          <p:cNvPr id="5" name="Imagen 4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62" y="3255705"/>
            <a:ext cx="4384575" cy="28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latin typeface="American Typewriter"/>
                <a:cs typeface="American Typewriter"/>
              </a:rPr>
              <a:t>PROCLAMACIÓN DEL ESTADO CATALÁN</a:t>
            </a:r>
            <a:endParaRPr lang="es-ES" sz="3600" dirty="0">
              <a:latin typeface="American Typewriter"/>
              <a:cs typeface="American Typewriter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91346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6 DE OCTUBRE DE 1934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LLUIS COMPANYS DECLARA LA INDEPENDENCIA DE CATALUÑA Y EL GENERAL DE LA REPÚBLICA DOMINGO BATET SOFOCA LA REBELIÓN EN 10 HORAS. 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LOS ACUSADOS SON ENCARCELADOS Y JUZGADOS EN 1935 POR REBELIÓN. LA PENA IMPUESTA FUE DE 30 AÑOS</a:t>
            </a:r>
            <a:endParaRPr lang="es-ES" dirty="0">
              <a:latin typeface="American Typewriter"/>
              <a:cs typeface="American Typewriter"/>
            </a:endParaRPr>
          </a:p>
        </p:txBody>
      </p:sp>
      <p:pic>
        <p:nvPicPr>
          <p:cNvPr id="4" name="Imagen 3" descr="Palacio de la Generalitat tras la rendició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5" y="3712362"/>
            <a:ext cx="3881170" cy="2965508"/>
          </a:xfrm>
          <a:prstGeom prst="rect">
            <a:avLst/>
          </a:prstGeom>
        </p:spPr>
      </p:pic>
      <p:pic>
        <p:nvPicPr>
          <p:cNvPr id="5" name="Imagen 4" descr="IMG_20171006_0258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58" y="3821088"/>
            <a:ext cx="3666542" cy="26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merican Typewriter"/>
                <a:cs typeface="American Typewriter"/>
              </a:rPr>
              <a:t>La GUERRA CIVIL 1936-1939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53584"/>
            <a:ext cx="8229600" cy="176741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BADAJOZ 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14-15 DE AGOSTO DE 1936</a:t>
            </a:r>
          </a:p>
          <a:p>
            <a:pPr marL="0" indent="0" algn="ctr">
              <a:buNone/>
            </a:pPr>
            <a:r>
              <a:rPr lang="es-ES" dirty="0" smtClean="0">
                <a:latin typeface="American Typewriter"/>
                <a:cs typeface="American Typewriter"/>
              </a:rPr>
              <a:t>Las tropas nacionales al mando del General Juan Yagüe detienen a unos 3000 republicanos y los ejecutan en la Plaza de Toros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57a0d787cdeea.r_1471161153008.0-89-500-3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21000"/>
            <a:ext cx="3862295" cy="1989667"/>
          </a:xfrm>
          <a:prstGeom prst="rect">
            <a:avLst/>
          </a:prstGeom>
        </p:spPr>
      </p:pic>
      <p:pic>
        <p:nvPicPr>
          <p:cNvPr id="5" name="Imagen 4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1" y="3598334"/>
            <a:ext cx="4063999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97534"/>
      </p:ext>
    </p:extLst>
  </p:cSld>
  <p:clrMapOvr>
    <a:masterClrMapping/>
  </p:clrMapOvr>
</p:sld>
</file>

<file path=ppt/theme/theme1.xml><?xml version="1.0" encoding="utf-8"?>
<a:theme xmlns:a="http://schemas.openxmlformats.org/drawingml/2006/main" name="Crepúsculo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Crepúsculo.thmx</Template>
  <TotalTime>88</TotalTime>
  <Words>304</Words>
  <Application>Microsoft Macintosh PowerPoint</Application>
  <PresentationFormat>Presentación en pantalla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Crepúsculo</vt:lpstr>
      <vt:lpstr>II REPÚBLICA  Y  GUERRA CIVIL</vt:lpstr>
      <vt:lpstr>II REPÚBLICA</vt:lpstr>
      <vt:lpstr>Banderas de España</vt:lpstr>
      <vt:lpstr>Quema de conventos 1931</vt:lpstr>
      <vt:lpstr>CASAS VIEJAS </vt:lpstr>
      <vt:lpstr>VOTO FEMENINO</vt:lpstr>
      <vt:lpstr>Revolución de Asturias</vt:lpstr>
      <vt:lpstr>PROCLAMACIÓN DEL ESTADO CATALÁN</vt:lpstr>
      <vt:lpstr>La GUERRA CIVIL 1936-1939</vt:lpstr>
      <vt:lpstr>La GUERRA CIVIL 1936-1939</vt:lpstr>
      <vt:lpstr>La GUERRA CIVIL 1936-1939</vt:lpstr>
      <vt:lpstr>La GUERRA CIVIL 1936-1939</vt:lpstr>
      <vt:lpstr>FIN DE LA GUERRA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REPÚBLICA  Y  GUERRA CIVIL</dc:title>
  <dc:creator>Julia Nieto</dc:creator>
  <cp:lastModifiedBy>Julia Nieto</cp:lastModifiedBy>
  <cp:revision>9</cp:revision>
  <dcterms:created xsi:type="dcterms:W3CDTF">2018-07-19T16:38:34Z</dcterms:created>
  <dcterms:modified xsi:type="dcterms:W3CDTF">2018-07-25T17:42:38Z</dcterms:modified>
</cp:coreProperties>
</file>