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72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24/7/18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24/7/18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24/7/18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24/7/18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24/7/18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Ik2lcHhsh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II GUERRA MUNDIAL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+mj-lt"/>
              </a:rPr>
              <a:t>HISTORIA 4º ESO </a:t>
            </a:r>
            <a:endParaRPr lang="es-E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795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PEARL HARBOR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3" y="1828801"/>
            <a:ext cx="7583488" cy="131445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El 7 de Diciembre de 1941, la aviaci</a:t>
            </a:r>
            <a:r>
              <a:rPr lang="es-ES" dirty="0" smtClean="0"/>
              <a:t>ón japonesa ataca la base norteamericana de </a:t>
            </a:r>
            <a:r>
              <a:rPr lang="es-ES" dirty="0"/>
              <a:t>P</a:t>
            </a:r>
            <a:r>
              <a:rPr lang="es-ES" dirty="0" smtClean="0"/>
              <a:t>earl Harbor en </a:t>
            </a:r>
            <a:r>
              <a:rPr lang="es-ES" dirty="0" err="1" smtClean="0"/>
              <a:t>Hawaii</a:t>
            </a:r>
            <a:r>
              <a:rPr lang="es-ES" dirty="0" smtClean="0"/>
              <a:t>, destruyendo la mitad de la flota y buena parte de los aviones en tierra, así como 2400 muertos y varios miles de heridos. </a:t>
            </a:r>
          </a:p>
          <a:p>
            <a:pPr marL="0" indent="0" algn="ctr">
              <a:buNone/>
            </a:pPr>
            <a:r>
              <a:rPr lang="es-ES" dirty="0" smtClean="0"/>
              <a:t>El ataque hizo que EEUU entrara en la II GM</a:t>
            </a:r>
            <a:endParaRPr lang="es-ES" dirty="0"/>
          </a:p>
        </p:txBody>
      </p:sp>
      <p:pic>
        <p:nvPicPr>
          <p:cNvPr id="4" name="Imagen 3" descr="USS-Arizona-Sinking-Pearl-Harbor-Newspaper-December-7-1941-AP-Getty-640x4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04" y="3606800"/>
            <a:ext cx="3454399" cy="25907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3" y="3143251"/>
            <a:ext cx="3929063" cy="35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1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BATALLA DE STALINGRADO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23 DE AGOSTO DE 1942- 2 DE FEBRERO DE 1943</a:t>
            </a:r>
          </a:p>
          <a:p>
            <a:pPr marL="0" indent="0" algn="ctr">
              <a:buNone/>
            </a:pPr>
            <a:r>
              <a:rPr lang="es-ES" dirty="0" smtClean="0"/>
              <a:t>TROPAS SOVIÉTICAS</a:t>
            </a:r>
            <a:endParaRPr lang="es-ES" dirty="0"/>
          </a:p>
        </p:txBody>
      </p:sp>
      <p:pic>
        <p:nvPicPr>
          <p:cNvPr id="4" name="Imagen 3" descr="Batalla-de-Stalingra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38" y="3027412"/>
            <a:ext cx="5981822" cy="367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7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BATALLA DE STALINGRADO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23 DE AGOSTO DE 1942- 2 DE FEBRERO DE 1943</a:t>
            </a:r>
          </a:p>
          <a:p>
            <a:pPr marL="0" indent="0" algn="ctr">
              <a:buNone/>
            </a:pPr>
            <a:r>
              <a:rPr lang="es-ES" dirty="0" smtClean="0"/>
              <a:t>TROPAS ALEMANAS </a:t>
            </a:r>
            <a:endParaRPr lang="es-ES" dirty="0"/>
          </a:p>
        </p:txBody>
      </p:sp>
      <p:pic>
        <p:nvPicPr>
          <p:cNvPr id="5" name="Imagen 4" descr="r1vYlyCHG_720x0_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44" y="3110761"/>
            <a:ext cx="5400662" cy="35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6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DESEMBARCO DE NORMANDÍA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3" y="1587598"/>
            <a:ext cx="7583488" cy="123665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6 DE JUNIO DE 1944</a:t>
            </a:r>
          </a:p>
          <a:p>
            <a:pPr marL="0" indent="0" algn="ctr">
              <a:buNone/>
            </a:pPr>
            <a:r>
              <a:rPr lang="es-ES" dirty="0" smtClean="0"/>
              <a:t>TAMBIÉN SE CONOCE COMO DEL DIA D Y OPERACIÓN OVERLORD</a:t>
            </a:r>
            <a:endParaRPr lang="es-ES" dirty="0"/>
          </a:p>
        </p:txBody>
      </p:sp>
      <p:pic>
        <p:nvPicPr>
          <p:cNvPr id="4" name="Imagen 3" descr="1460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37" y="2824251"/>
            <a:ext cx="7452214" cy="388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98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DESEMBARCO DE NORMANDÍA 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hlinkClick r:id="rId2"/>
              </a:rPr>
              <a:t>https://www.youtube.com/watch?v=</a:t>
            </a:r>
            <a:r>
              <a:rPr lang="es-ES" dirty="0" smtClean="0">
                <a:hlinkClick r:id="rId2"/>
              </a:rPr>
              <a:t>iIk2lcHhshc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 descr="fotonoticia_20140605150437-603309_8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6" y="2746533"/>
            <a:ext cx="4244434" cy="3379630"/>
          </a:xfrm>
          <a:prstGeom prst="rect">
            <a:avLst/>
          </a:prstGeom>
        </p:spPr>
      </p:pic>
      <p:pic>
        <p:nvPicPr>
          <p:cNvPr id="8" name="Imagen 7" descr="desembarco-6-juni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69" y="3258750"/>
            <a:ext cx="3720474" cy="247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50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OPERACI</a:t>
            </a:r>
            <a:r>
              <a:rPr lang="es-ES" dirty="0" smtClean="0"/>
              <a:t>ÓN WALKIRIA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918" y="1513417"/>
            <a:ext cx="2190750" cy="51858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1400" dirty="0" smtClean="0"/>
              <a:t>ES EL NOMBRE CON EL QUE SE CONOCE EL </a:t>
            </a:r>
            <a:r>
              <a:rPr lang="es-ES" sz="1400" dirty="0" smtClean="0"/>
              <a:t>ÚLTIMO </a:t>
            </a:r>
            <a:r>
              <a:rPr lang="es-ES" sz="1400" dirty="0" smtClean="0"/>
              <a:t>COMPLOT PARA ASESINAR A HITLER EL 20 DE JULIO DE 1944 Y RENDIR ALEMANIA INTENTANDO EVITAR M</a:t>
            </a:r>
            <a:r>
              <a:rPr lang="es-ES" sz="1400" dirty="0" smtClean="0"/>
              <a:t>ÁS PÉRDIDAS HUMANAS. </a:t>
            </a:r>
          </a:p>
          <a:p>
            <a:pPr marL="0" indent="0" algn="ctr">
              <a:buNone/>
            </a:pPr>
            <a:r>
              <a:rPr lang="es-ES" sz="1400" dirty="0" smtClean="0"/>
              <a:t>EL CABECILLA, KLAUS VON STAUFFEMBERG Y SUS ALIADOS COLOCARON UNA BOMBA EN LA GUARIDA DEL LOBO, CUARTEL GENERAL DE HITLER, PERO FRACASARON, Y FUERON EJECUTADOS POCO DESPUÉS </a:t>
            </a:r>
            <a:endParaRPr lang="es-ES" sz="1400" dirty="0"/>
          </a:p>
        </p:txBody>
      </p:sp>
      <p:pic>
        <p:nvPicPr>
          <p:cNvPr id="4" name="Imagen 3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82" y="1656617"/>
            <a:ext cx="1957917" cy="2847649"/>
          </a:xfrm>
          <a:prstGeom prst="rect">
            <a:avLst/>
          </a:prstGeom>
        </p:spPr>
      </p:pic>
      <p:pic>
        <p:nvPicPr>
          <p:cNvPr id="5" name="Imagen 4" descr="Claus_von_Stauffenberg_(1907-1944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8" y="4803800"/>
            <a:ext cx="1344083" cy="1792670"/>
          </a:xfrm>
          <a:prstGeom prst="rect">
            <a:avLst/>
          </a:prstGeom>
        </p:spPr>
      </p:pic>
      <p:pic>
        <p:nvPicPr>
          <p:cNvPr id="6" name="Imagen 5" descr="Bundesarchiv_Bild_146-1972-025-10,_Hitler-Attentat,_20._Juli_19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40" y="3026833"/>
            <a:ext cx="3738978" cy="250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86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CONFERENCIA DE YALTA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26000" y="1574800"/>
            <a:ext cx="3852333" cy="4764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4</a:t>
            </a:r>
            <a:r>
              <a:rPr lang="es-ES" dirty="0"/>
              <a:t>-</a:t>
            </a:r>
            <a:r>
              <a:rPr lang="es-ES" dirty="0" smtClean="0"/>
              <a:t>11 de Febrero de 1945</a:t>
            </a:r>
          </a:p>
          <a:p>
            <a:pPr marL="0" indent="0" algn="ctr">
              <a:buNone/>
            </a:pPr>
            <a:r>
              <a:rPr lang="es-ES" dirty="0" smtClean="0"/>
              <a:t>Stalin, Roosevelt y Churchill se reúnen poco antes de terminar la guerra para acordar la división de Alemania y de Berlín en zonas de ocupación, las indemnizaciones que debía pagar Alemania, la creación de la ONU y la  devolución de algunos territorios a la URSS</a:t>
            </a:r>
            <a:endParaRPr lang="es-ES" dirty="0"/>
          </a:p>
        </p:txBody>
      </p:sp>
      <p:pic>
        <p:nvPicPr>
          <p:cNvPr id="4" name="Imagen 3" descr="conferencia-yal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" y="2766878"/>
            <a:ext cx="4087283" cy="33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9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EL FIN DE LA GUERRA</a:t>
            </a:r>
            <a:br>
              <a:rPr lang="es-ES" sz="3600" dirty="0" smtClean="0"/>
            </a:br>
            <a:r>
              <a:rPr lang="es-ES" sz="3600" dirty="0" smtClean="0"/>
              <a:t>LA CONFERENCIA DE POSTDAM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74511" y="1828800"/>
            <a:ext cx="3913341" cy="481254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dirty="0" smtClean="0"/>
              <a:t>17 Julio-2 de Agosto de 1945 </a:t>
            </a:r>
          </a:p>
          <a:p>
            <a:pPr marL="0" indent="0" algn="ctr">
              <a:buNone/>
            </a:pPr>
            <a:r>
              <a:rPr lang="es-ES" dirty="0" smtClean="0"/>
              <a:t>Stalin</a:t>
            </a:r>
            <a:r>
              <a:rPr lang="es-ES" dirty="0"/>
              <a:t>, </a:t>
            </a:r>
            <a:r>
              <a:rPr lang="es-ES" dirty="0" smtClean="0"/>
              <a:t>Truman y </a:t>
            </a:r>
            <a:r>
              <a:rPr lang="es-ES" dirty="0" err="1" smtClean="0"/>
              <a:t>Attlee</a:t>
            </a:r>
            <a:r>
              <a:rPr lang="es-ES" dirty="0" smtClean="0"/>
              <a:t> se </a:t>
            </a:r>
            <a:r>
              <a:rPr lang="es-ES" dirty="0"/>
              <a:t>reúnen </a:t>
            </a:r>
            <a:r>
              <a:rPr lang="es-ES" dirty="0" smtClean="0"/>
              <a:t>poco despu</a:t>
            </a:r>
            <a:r>
              <a:rPr lang="es-ES" dirty="0" smtClean="0"/>
              <a:t>és </a:t>
            </a:r>
            <a:r>
              <a:rPr lang="es-ES" dirty="0" smtClean="0"/>
              <a:t>de </a:t>
            </a:r>
            <a:r>
              <a:rPr lang="es-ES" dirty="0"/>
              <a:t>terminar la guerra para acordar el reparto de Europa tras la </a:t>
            </a:r>
            <a:r>
              <a:rPr lang="es-ES" dirty="0" smtClean="0"/>
              <a:t>derrota nazi.  Se </a:t>
            </a:r>
            <a:r>
              <a:rPr lang="es-ES" dirty="0"/>
              <a:t>acordó el juicio a los criminales de guerra, la división de Alemania y de Berlín en zonas de ocupación, la devolución de territorios y la rendición </a:t>
            </a:r>
            <a:r>
              <a:rPr lang="es-ES" dirty="0" smtClean="0"/>
              <a:t>incondicional del </a:t>
            </a:r>
            <a:r>
              <a:rPr lang="es-ES" dirty="0"/>
              <a:t>Japón </a:t>
            </a: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Fu</a:t>
            </a:r>
            <a:r>
              <a:rPr lang="es-ES" dirty="0" smtClean="0"/>
              <a:t>e un pulso entre EEUU y la URSS como grandes potencias vencedoras, lo que daría paso a la Guerra Fría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 descr="arton204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0" y="2470498"/>
            <a:ext cx="4190374" cy="3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0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HIROSHIMA Y NAGASAKI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1931" y="1828800"/>
            <a:ext cx="3552901" cy="48983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6 y 9 de Agosto de 1945</a:t>
            </a:r>
          </a:p>
          <a:p>
            <a:pPr marL="0" indent="0" algn="ctr">
              <a:buNone/>
            </a:pPr>
            <a:r>
              <a:rPr lang="es-ES" dirty="0" smtClean="0"/>
              <a:t>El Presidente Truman da la orden de poner en marcha la </a:t>
            </a:r>
            <a:r>
              <a:rPr lang="es-ES" dirty="0" smtClean="0"/>
              <a:t>última fase de</a:t>
            </a:r>
            <a:r>
              <a:rPr lang="es-ES" dirty="0" smtClean="0"/>
              <a:t> la Operaci</a:t>
            </a:r>
            <a:r>
              <a:rPr lang="es-ES" dirty="0" smtClean="0"/>
              <a:t>ón Manhattan, tras no lograr la rendición de Japón. </a:t>
            </a:r>
          </a:p>
          <a:p>
            <a:pPr marL="0" indent="0" algn="ctr">
              <a:buNone/>
            </a:pPr>
            <a:r>
              <a:rPr lang="es-ES" dirty="0" smtClean="0"/>
              <a:t>Fueron bombardeadas ambas ciudades con bombas atómicas, lo que supuso la pérdida de mas de 200.000 vidas y el daño de la zona durante décadas. </a:t>
            </a:r>
          </a:p>
          <a:p>
            <a:pPr marL="0" indent="0" algn="ctr">
              <a:buNone/>
            </a:pPr>
            <a:r>
              <a:rPr lang="es-ES" dirty="0" smtClean="0"/>
              <a:t>Unos días después, el Emperador </a:t>
            </a:r>
            <a:r>
              <a:rPr lang="es-ES" dirty="0" err="1" smtClean="0"/>
              <a:t>Hiro</a:t>
            </a:r>
            <a:r>
              <a:rPr lang="es-ES" dirty="0" smtClean="0"/>
              <a:t> Hito rinde Japón y termina definitivamente la guerra</a:t>
            </a:r>
          </a:p>
        </p:txBody>
      </p:sp>
      <p:pic>
        <p:nvPicPr>
          <p:cNvPr id="5" name="Imagen 4" descr="Atomic_bombing_of_Jap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79" y="1630303"/>
            <a:ext cx="3793187" cy="2250614"/>
          </a:xfrm>
          <a:prstGeom prst="rect">
            <a:avLst/>
          </a:prstGeom>
        </p:spPr>
      </p:pic>
      <p:pic>
        <p:nvPicPr>
          <p:cNvPr id="6" name="Imagen 5" descr="AtomicEffects-p7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25" y="4314100"/>
            <a:ext cx="1767046" cy="2234999"/>
          </a:xfrm>
          <a:prstGeom prst="rect">
            <a:avLst/>
          </a:prstGeom>
        </p:spPr>
      </p:pic>
      <p:pic>
        <p:nvPicPr>
          <p:cNvPr id="7" name="Imagen 6" descr="AtomicEffects-p7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98" y="4327232"/>
            <a:ext cx="1805267" cy="2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76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HIROSHIMA Y NAGASAKI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3" y="1595982"/>
            <a:ext cx="7583488" cy="14415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dirty="0" smtClean="0"/>
              <a:t>TRIPULACIONES DEL ENOLA GAY Y EL BOCKSCAR, QUE PORTABAN LA BOMBA DE HIROSHIMA (LITTLE BOY) Y DE NAGASAKI (FAT BOY), RESPECTIVAMENTE </a:t>
            </a:r>
            <a:endParaRPr lang="es-ES" dirty="0"/>
          </a:p>
        </p:txBody>
      </p:sp>
      <p:pic>
        <p:nvPicPr>
          <p:cNvPr id="4" name="Imagen 3" descr="Enola-Gay-Cr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0" y="3425122"/>
            <a:ext cx="4248156" cy="2958803"/>
          </a:xfrm>
          <a:prstGeom prst="rect">
            <a:avLst/>
          </a:prstGeom>
        </p:spPr>
      </p:pic>
      <p:pic>
        <p:nvPicPr>
          <p:cNvPr id="5" name="Imagen 4" descr="Bocks-Car-enlisted-flight-cr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76" y="3425122"/>
            <a:ext cx="3758865" cy="31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4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GALERÍA DE PERSONAJES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STALIN, HITLER, MUSSOLINI E HIROHITO</a:t>
            </a:r>
            <a:endParaRPr lang="es-ES" dirty="0"/>
          </a:p>
        </p:txBody>
      </p:sp>
      <p:pic>
        <p:nvPicPr>
          <p:cNvPr id="4" name="Imagen 3" descr="220px-CroppedStalin19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1" y="2532927"/>
            <a:ext cx="2051438" cy="2396453"/>
          </a:xfrm>
          <a:prstGeom prst="rect">
            <a:avLst/>
          </a:prstGeom>
        </p:spPr>
      </p:pic>
      <p:pic>
        <p:nvPicPr>
          <p:cNvPr id="5" name="Imagen 4" descr="a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81" y="2579173"/>
            <a:ext cx="2171216" cy="2171216"/>
          </a:xfrm>
          <a:prstGeom prst="rect">
            <a:avLst/>
          </a:prstGeom>
        </p:spPr>
      </p:pic>
      <p:pic>
        <p:nvPicPr>
          <p:cNvPr id="6" name="Imagen 5" descr="Mussolini-1.jp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36" y="2532927"/>
            <a:ext cx="1620383" cy="2257733"/>
          </a:xfrm>
          <a:prstGeom prst="rect">
            <a:avLst/>
          </a:prstGeom>
        </p:spPr>
      </p:pic>
      <p:pic>
        <p:nvPicPr>
          <p:cNvPr id="7" name="Imagen 6" descr="hi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50" y="2579173"/>
            <a:ext cx="1592782" cy="22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7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GALERÍA DE PERSONAJES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3" y="1556300"/>
            <a:ext cx="7583488" cy="8765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CHAMBERLAIN Y CHURCHILL</a:t>
            </a:r>
          </a:p>
          <a:p>
            <a:pPr marL="0" indent="0" algn="ctr">
              <a:buNone/>
            </a:pPr>
            <a:r>
              <a:rPr lang="es-ES" dirty="0" smtClean="0"/>
              <a:t>PETÁIN Y DE GAULLE</a:t>
            </a:r>
          </a:p>
          <a:p>
            <a:pPr marL="0" indent="0" algn="ctr">
              <a:buNone/>
            </a:pPr>
            <a:endParaRPr lang="es-ES" dirty="0"/>
          </a:p>
        </p:txBody>
      </p:sp>
      <p:pic>
        <p:nvPicPr>
          <p:cNvPr id="5" name="Imagen 4" descr="800px-Neville_chamberlain19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7" y="2432836"/>
            <a:ext cx="1915898" cy="2528985"/>
          </a:xfrm>
          <a:prstGeom prst="rect">
            <a:avLst/>
          </a:prstGeom>
        </p:spPr>
      </p:pic>
      <p:pic>
        <p:nvPicPr>
          <p:cNvPr id="6" name="Imagen 5" descr="1200px-Sir_Winston_Churchill_-_190862369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95" y="2468613"/>
            <a:ext cx="1959299" cy="2493208"/>
          </a:xfrm>
          <a:prstGeom prst="rect">
            <a:avLst/>
          </a:prstGeom>
        </p:spPr>
      </p:pic>
      <p:pic>
        <p:nvPicPr>
          <p:cNvPr id="7" name="Imagen 6" descr="peta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01" y="2511925"/>
            <a:ext cx="1887114" cy="2449895"/>
          </a:xfrm>
          <a:prstGeom prst="rect">
            <a:avLst/>
          </a:prstGeom>
        </p:spPr>
      </p:pic>
      <p:pic>
        <p:nvPicPr>
          <p:cNvPr id="8" name="Imagen 7" descr="charles-de-gaulle-4-medi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90" y="2540168"/>
            <a:ext cx="2421653" cy="242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2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GALERÍA DE PERSONAJES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F.D. ROOSEVELT, TRUMAN Y EISENHOWER </a:t>
            </a:r>
            <a:endParaRPr lang="es-ES" dirty="0"/>
          </a:p>
        </p:txBody>
      </p:sp>
      <p:pic>
        <p:nvPicPr>
          <p:cNvPr id="4" name="Imagen 3" descr="FDR_1944_Color_Portrai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8" y="2671634"/>
            <a:ext cx="2166390" cy="3121407"/>
          </a:xfrm>
          <a:prstGeom prst="rect">
            <a:avLst/>
          </a:prstGeom>
        </p:spPr>
      </p:pic>
      <p:pic>
        <p:nvPicPr>
          <p:cNvPr id="5" name="Imagen 4" descr="TRUMAN_58-766-06_CROPP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44" y="2735551"/>
            <a:ext cx="2252539" cy="3057490"/>
          </a:xfrm>
          <a:prstGeom prst="rect">
            <a:avLst/>
          </a:prstGeom>
        </p:spPr>
      </p:pic>
      <p:pic>
        <p:nvPicPr>
          <p:cNvPr id="6" name="Imagen 5" descr="220px-Dwight_D_Eisenhow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80" y="2750476"/>
            <a:ext cx="2416478" cy="304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noche de los cuchillos largos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 30 de Junio al 1 de Julio de 1934</a:t>
            </a:r>
          </a:p>
          <a:p>
            <a:pPr marL="0" indent="0" algn="ctr">
              <a:buNone/>
            </a:pPr>
            <a:r>
              <a:rPr lang="es-ES" dirty="0" smtClean="0"/>
              <a:t>Asesinatos y arresto de cientos de miembros de las SA, entre ellos su cabecilla, Ernst </a:t>
            </a:r>
            <a:r>
              <a:rPr lang="es-ES" dirty="0" err="1" smtClean="0"/>
              <a:t>Roehm</a:t>
            </a:r>
            <a:endParaRPr lang="es-ES" dirty="0"/>
          </a:p>
        </p:txBody>
      </p:sp>
      <p:pic>
        <p:nvPicPr>
          <p:cNvPr id="4" name="Imagen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7" y="3367222"/>
            <a:ext cx="4374399" cy="2633721"/>
          </a:xfrm>
          <a:prstGeom prst="rect">
            <a:avLst/>
          </a:prstGeom>
        </p:spPr>
      </p:pic>
      <p:pic>
        <p:nvPicPr>
          <p:cNvPr id="6" name="Imagen 5" descr="roeh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242" y="3667141"/>
            <a:ext cx="3556961" cy="19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0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NOCHE DE LOS CRISTALES ROTOS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3" y="1609964"/>
            <a:ext cx="7583488" cy="177096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dirty="0" smtClean="0"/>
              <a:t>9 al 10 de noviembre de 1938</a:t>
            </a:r>
          </a:p>
          <a:p>
            <a:pPr marL="0" indent="0" algn="ctr">
              <a:buNone/>
            </a:pPr>
            <a:r>
              <a:rPr lang="es-ES" dirty="0" smtClean="0"/>
              <a:t>Pogromo contra la población judía, con mas de 90 muertos y 300.000 deportaciones. Así mismo se destruyeron sinagogas y propiedades, especialmente comercios</a:t>
            </a:r>
            <a:endParaRPr lang="es-ES" dirty="0"/>
          </a:p>
        </p:txBody>
      </p:sp>
      <p:pic>
        <p:nvPicPr>
          <p:cNvPr id="4" name="Imagen 3" descr="LV_20131106_LV_FOTOS_D_54393121395-992x558@LaVanguardia-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38" y="4061013"/>
            <a:ext cx="3541344" cy="1992006"/>
          </a:xfrm>
          <a:prstGeom prst="rect">
            <a:avLst/>
          </a:prstGeom>
        </p:spPr>
      </p:pic>
      <p:pic>
        <p:nvPicPr>
          <p:cNvPr id="5" name="Imagen 4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63" y="3711672"/>
            <a:ext cx="3800679" cy="27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0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PACTO DE NO AGRESIÓN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0822" y="1828800"/>
            <a:ext cx="4274652" cy="4718387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Firmado en Moscú el 23 de Agosto de 1939 entre el enviado nazi Von </a:t>
            </a:r>
            <a:r>
              <a:rPr lang="es-ES" dirty="0" err="1" smtClean="0"/>
              <a:t>Ribbentrop</a:t>
            </a:r>
            <a:r>
              <a:rPr lang="es-ES" dirty="0" smtClean="0"/>
              <a:t> y el soviético </a:t>
            </a:r>
            <a:r>
              <a:rPr lang="es-ES" dirty="0" err="1" smtClean="0"/>
              <a:t>Molótov</a:t>
            </a:r>
            <a:r>
              <a:rPr lang="es-ES" dirty="0" smtClean="0"/>
              <a:t>. </a:t>
            </a:r>
          </a:p>
          <a:p>
            <a:pPr marL="0" indent="0" algn="ctr">
              <a:buNone/>
            </a:pPr>
            <a:r>
              <a:rPr lang="es-ES" dirty="0" smtClean="0"/>
              <a:t>En él se repartían el Este y Norte de Europa y acordaban no formar parte de ninguna coalición que les enfrentara. </a:t>
            </a:r>
          </a:p>
          <a:p>
            <a:pPr marL="0" indent="0" algn="ctr">
              <a:buNone/>
            </a:pPr>
            <a:r>
              <a:rPr lang="es-ES" dirty="0" smtClean="0"/>
              <a:t>Dejó de estar en vigor a partir de la Operación </a:t>
            </a:r>
            <a:r>
              <a:rPr lang="es-ES" dirty="0" err="1" smtClean="0"/>
              <a:t>Barbarroja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55" y="2442885"/>
            <a:ext cx="4256767" cy="31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47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DISCURSO DEL REY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3" y="1828800"/>
            <a:ext cx="3459418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 smtClean="0"/>
              <a:t>El 3 de Septiembre de 1939, Jorge VI se dirige a la nación pidiendo firmeza para los duros años de guerra que comenzaban. </a:t>
            </a: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991" y="1828800"/>
            <a:ext cx="3515960" cy="48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5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ENTREVISTA EN HENDAYA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3" y="1645741"/>
            <a:ext cx="3012279" cy="52122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 smtClean="0"/>
              <a:t>Tuvo lugar el 23 de Octubre de 1940 en la frontera con Francia, en el pueblo de Hendaya. </a:t>
            </a:r>
          </a:p>
          <a:p>
            <a:pPr marL="0" indent="0">
              <a:buNone/>
            </a:pPr>
            <a:r>
              <a:rPr lang="es-ES" dirty="0" smtClean="0"/>
              <a:t>Franco pretendía hacer español el Protectorado Francés, Gibraltar y que Hitler le suministrara recursos a España tras la Guerra Civil. </a:t>
            </a:r>
          </a:p>
          <a:p>
            <a:pPr marL="0" indent="0">
              <a:buNone/>
            </a:pPr>
            <a:r>
              <a:rPr lang="es-ES" dirty="0" smtClean="0"/>
              <a:t>Hitler quería que España entrara en guerra. </a:t>
            </a:r>
          </a:p>
          <a:p>
            <a:pPr marL="0" indent="0">
              <a:buNone/>
            </a:pPr>
            <a:r>
              <a:rPr lang="es-ES" dirty="0" smtClean="0"/>
              <a:t>El resultado fue la creación de la División Azul, un grupo de voluntarios que lucharon en el Frente Ruso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70" y="2486501"/>
            <a:ext cx="4869346" cy="35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97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e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Precedente.thmx</Template>
  <TotalTime>234</TotalTime>
  <Words>709</Words>
  <Application>Microsoft Macintosh PowerPoint</Application>
  <PresentationFormat>Presentación en pantalla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Precedente</vt:lpstr>
      <vt:lpstr>II GUERRA MUNDIAL </vt:lpstr>
      <vt:lpstr>GALERÍA DE PERSONAJES </vt:lpstr>
      <vt:lpstr>GALERÍA DE PERSONAJES </vt:lpstr>
      <vt:lpstr>GALERÍA DE PERSONAJES </vt:lpstr>
      <vt:lpstr>La noche de los cuchillos largos </vt:lpstr>
      <vt:lpstr>LA NOCHE DE LOS CRISTALES ROTOS</vt:lpstr>
      <vt:lpstr>PACTO DE NO AGRESIÓN</vt:lpstr>
      <vt:lpstr>EL DISCURSO DEL REY</vt:lpstr>
      <vt:lpstr>ENTREVISTA EN HENDAYA</vt:lpstr>
      <vt:lpstr>PEARL HARBOR </vt:lpstr>
      <vt:lpstr>BATALLA DE STALINGRADO</vt:lpstr>
      <vt:lpstr>BATALLA DE STALINGRADO</vt:lpstr>
      <vt:lpstr>EL DESEMBARCO DE NORMANDÍA </vt:lpstr>
      <vt:lpstr>EL DESEMBARCO DE NORMANDÍA </vt:lpstr>
      <vt:lpstr>OPERACIÓN WALKIRIA</vt:lpstr>
      <vt:lpstr>CONFERENCIA DE YALTA</vt:lpstr>
      <vt:lpstr>EL FIN DE LA GUERRA LA CONFERENCIA DE POSTDAM</vt:lpstr>
      <vt:lpstr>HIROSHIMA Y NAGASAKI</vt:lpstr>
      <vt:lpstr>HIROSHIMA Y NAGASAKI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GUERRA MUNDIAL </dc:title>
  <dc:creator>Julia Nieto</dc:creator>
  <cp:lastModifiedBy>Julia Nieto</cp:lastModifiedBy>
  <cp:revision>19</cp:revision>
  <dcterms:created xsi:type="dcterms:W3CDTF">2018-07-20T10:13:29Z</dcterms:created>
  <dcterms:modified xsi:type="dcterms:W3CDTF">2018-07-24T10:32:27Z</dcterms:modified>
</cp:coreProperties>
</file>